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352" r:id="rId97"/>
    <p:sldId id="499" r:id="rId98"/>
    <p:sldId id="434" r:id="rId99"/>
    <p:sldId id="350" r:id="rId100"/>
    <p:sldId id="435" r:id="rId101"/>
    <p:sldId id="355" r:id="rId102"/>
    <p:sldId id="356" r:id="rId103"/>
    <p:sldId id="390" r:id="rId104"/>
    <p:sldId id="351" r:id="rId105"/>
    <p:sldId id="436" r:id="rId106"/>
    <p:sldId id="353" r:id="rId107"/>
    <p:sldId id="500" r:id="rId108"/>
    <p:sldId id="357" r:id="rId109"/>
    <p:sldId id="377" r:id="rId110"/>
    <p:sldId id="382" r:id="rId111"/>
    <p:sldId id="381" r:id="rId112"/>
    <p:sldId id="379" r:id="rId113"/>
    <p:sldId id="376" r:id="rId114"/>
    <p:sldId id="393" r:id="rId115"/>
    <p:sldId id="372" r:id="rId116"/>
    <p:sldId id="374" r:id="rId117"/>
    <p:sldId id="373" r:id="rId118"/>
    <p:sldId id="502" r:id="rId119"/>
    <p:sldId id="375" r:id="rId120"/>
    <p:sldId id="394" r:id="rId121"/>
    <p:sldId id="358" r:id="rId122"/>
    <p:sldId id="359" r:id="rId123"/>
    <p:sldId id="360" r:id="rId124"/>
    <p:sldId id="395" r:id="rId125"/>
    <p:sldId id="363" r:id="rId126"/>
    <p:sldId id="383" r:id="rId127"/>
    <p:sldId id="364" r:id="rId128"/>
    <p:sldId id="384" r:id="rId129"/>
    <p:sldId id="504" r:id="rId130"/>
    <p:sldId id="391" r:id="rId131"/>
    <p:sldId id="387" r:id="rId132"/>
    <p:sldId id="396" r:id="rId133"/>
    <p:sldId id="388" r:id="rId134"/>
    <p:sldId id="398" r:id="rId135"/>
    <p:sldId id="365" r:id="rId136"/>
    <p:sldId id="399" r:id="rId137"/>
    <p:sldId id="503" r:id="rId138"/>
    <p:sldId id="366" r:id="rId139"/>
    <p:sldId id="385" r:id="rId140"/>
    <p:sldId id="386" r:id="rId141"/>
    <p:sldId id="367" r:id="rId142"/>
    <p:sldId id="389" r:id="rId143"/>
    <p:sldId id="368" r:id="rId144"/>
    <p:sldId id="339" r:id="rId145"/>
    <p:sldId id="400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79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143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25/07/2017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7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4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13" Type="http://schemas.openxmlformats.org/officeDocument/2006/relationships/image" Target="../media/image6.png"/><Relationship Id="rId3" Type="http://schemas.openxmlformats.org/officeDocument/2006/relationships/image" Target="../media/image187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91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90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89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 package for graphics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962661" y="132202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1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matric, </a:t>
            </a:r>
            <a:r>
              <a:rPr lang="en-IE" sz="2800" dirty="0" err="1" smtClean="0"/>
              <a:t>dataframe,by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- over elements of a list, </a:t>
            </a:r>
            <a:r>
              <a:rPr lang="en-IE" sz="2800" dirty="0" err="1"/>
              <a:t>sapply</a:t>
            </a:r>
            <a:r>
              <a:rPr lang="en-IE" sz="2800" dirty="0"/>
              <a:t>() and </a:t>
            </a:r>
            <a:r>
              <a:rPr lang="en-IE" sz="2800" dirty="0" err="1"/>
              <a:t>lapply</a:t>
            </a:r>
            <a:r>
              <a:rPr lang="en-IE" sz="28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 fontScale="90000"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</a:t>
            </a:r>
            <a:br>
              <a:rPr lang="en-IE" dirty="0" smtClean="0"/>
            </a:br>
            <a:r>
              <a:rPr lang="en-IE" dirty="0" smtClean="0"/>
              <a:t>factors </a:t>
            </a:r>
            <a:r>
              <a:rPr lang="en-IE" dirty="0"/>
              <a:t>or combinations of factors 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12" y="1996771"/>
            <a:ext cx="8377129" cy="4351338"/>
          </a:xfrm>
        </p:spPr>
        <p:txBody>
          <a:bodyPr/>
          <a:lstStyle/>
          <a:p>
            <a:r>
              <a:rPr lang="en-IE" dirty="0" smtClean="0">
                <a:solidFill>
                  <a:srgbClr val="C00000"/>
                </a:solidFill>
              </a:rPr>
              <a:t>by(), for vector, </a:t>
            </a:r>
            <a:r>
              <a:rPr lang="en-IE" dirty="0" err="1" smtClean="0">
                <a:solidFill>
                  <a:srgbClr val="C00000"/>
                </a:solidFill>
              </a:rPr>
              <a:t>dataframe</a:t>
            </a:r>
            <a:r>
              <a:rPr lang="en-IE" dirty="0" smtClean="0">
                <a:solidFill>
                  <a:srgbClr val="C00000"/>
                </a:solidFill>
              </a:rPr>
              <a:t> and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err="1">
                <a:solidFill>
                  <a:schemeClr val="bg1">
                    <a:lumMod val="65000"/>
                  </a:schemeClr>
                </a:solidFill>
              </a:rPr>
              <a:t>tapply</a:t>
            </a:r>
            <a:r>
              <a:rPr lang="en-IE" dirty="0">
                <a:solidFill>
                  <a:schemeClr val="bg1">
                    <a:lumMod val="65000"/>
                  </a:schemeClr>
                </a:solidFill>
              </a:rPr>
              <a:t>(), for vector only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090" y="2536082"/>
            <a:ext cx="6292447" cy="90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4090" y="4656893"/>
            <a:ext cx="6405851" cy="96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functions on 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7099859" y="740816"/>
            <a:ext cx="1905918" cy="870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Including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4681" y="1241731"/>
            <a:ext cx="7886700" cy="362772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For all of previous functions (apply, by()…)</a:t>
            </a:r>
          </a:p>
          <a:p>
            <a:endParaRPr lang="en-IE" dirty="0"/>
          </a:p>
          <a:p>
            <a:r>
              <a:rPr lang="en-IE" dirty="0" smtClean="0"/>
              <a:t>When specifying FUN / MAGIN, you my need to include </a:t>
            </a:r>
            <a:r>
              <a:rPr lang="en-IE" dirty="0" err="1" smtClean="0"/>
              <a:t>arugments</a:t>
            </a:r>
            <a:r>
              <a:rPr lang="en-IE" dirty="0" smtClean="0"/>
              <a:t> </a:t>
            </a:r>
          </a:p>
          <a:p>
            <a:endParaRPr lang="en-IE" dirty="0" smtClean="0"/>
          </a:p>
          <a:p>
            <a:r>
              <a:rPr lang="en-IE" dirty="0" smtClean="0"/>
              <a:t>You add that argument within apply… function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64" y="4984811"/>
            <a:ext cx="6001520" cy="16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 to compute quantiles 0.2, 0.4, 0.6, 08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a given number of instructions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/>
              <a:t>- while() loop, perform instructions </a:t>
            </a:r>
            <a:r>
              <a:rPr lang="en-IE" sz="2800" dirty="0" smtClean="0"/>
              <a:t>while </a:t>
            </a:r>
            <a:r>
              <a:rPr lang="en-IE" sz="2800" dirty="0"/>
              <a:t>condition is satisfied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b="1" dirty="0" err="1" smtClean="0">
                <a:solidFill>
                  <a:srgbClr val="FF0000"/>
                </a:solidFill>
              </a:rPr>
              <a:t>i</a:t>
            </a:r>
            <a:r>
              <a:rPr lang="en-IE" b="1" dirty="0" smtClean="0">
                <a:solidFill>
                  <a:srgbClr val="FF0000"/>
                </a:solidFill>
              </a:rPr>
              <a:t> in 1:n</a:t>
            </a:r>
            <a:r>
              <a:rPr lang="en-IE" dirty="0" smtClean="0"/>
              <a:t>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59" y="1894901"/>
            <a:ext cx="2977754" cy="1106286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8" y="1894901"/>
            <a:ext cx="4274587" cy="110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loop if condition not satisfied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" y="3197452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997" y="1618069"/>
            <a:ext cx="3384459" cy="98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for </a:t>
            </a:r>
            <a:r>
              <a:rPr lang="en-IE" dirty="0"/>
              <a:t>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for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 (nested if)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7.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</a:t>
            </a:r>
            <a:r>
              <a:rPr lang="en-IE" dirty="0" smtClean="0"/>
              <a:t>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R </a:t>
            </a:r>
            <a:r>
              <a:rPr lang="en-IE" dirty="0" smtClean="0"/>
              <a:t>function, 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NLS() non least </a:t>
            </a:r>
            <a:r>
              <a:rPr lang="en-IE" dirty="0" err="1" smtClean="0"/>
              <a:t>sauqre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 smtClean="0"/>
              <a:t>Optimx</a:t>
            </a:r>
            <a:r>
              <a:rPr lang="en-IE" dirty="0" smtClean="0"/>
              <a:t> package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8419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containing the number of elements in rep53…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1SW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</a:t>
            </a:r>
            <a:r>
              <a:rPr lang="en-IE" dirty="0" smtClean="0"/>
              <a:t>of fish </a:t>
            </a:r>
            <a:r>
              <a:rPr lang="en-IE" dirty="0" smtClean="0"/>
              <a:t>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</a:t>
            </a:r>
            <a:r>
              <a:rPr lang="en-IE" dirty="0" smtClean="0"/>
              <a:t>with </a:t>
            </a:r>
            <a:r>
              <a:rPr lang="en-IE" dirty="0" smtClean="0"/>
              <a:t>a box per </a:t>
            </a:r>
            <a:r>
              <a:rPr lang="en-IE" dirty="0" smtClean="0"/>
              <a:t>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 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 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</a:t>
            </a: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6595</TotalTime>
  <Words>4095</Words>
  <Application>Microsoft Office PowerPoint</Application>
  <PresentationFormat>On-screen Show (4:3)</PresentationFormat>
  <Paragraphs>1117</Paragraphs>
  <Slides>145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2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Exercises</vt:lpstr>
      <vt:lpstr>ggplot2 package</vt:lpstr>
      <vt:lpstr>ggplot2 package</vt:lpstr>
      <vt:lpstr>ggplot2 package, examples</vt:lpstr>
      <vt:lpstr>ggplot2 package, examples</vt:lpstr>
      <vt:lpstr>ggplot2 package, examples</vt:lpstr>
      <vt:lpstr>More on graphics</vt:lpstr>
      <vt:lpstr>6. Repetitive &amp; conditional tasks</vt:lpstr>
      <vt:lpstr>6.1 Applying the same function - over one dimension of a matrix/dataframe/array, apply() - by factor levels on a vector, matric, dataframe,by()  - over elements of a list, sapply() and lapply()   </vt:lpstr>
      <vt:lpstr>Apply across dimensions : apply()</vt:lpstr>
      <vt:lpstr>Apply functions by  factors or combinations of factors  </vt:lpstr>
      <vt:lpstr>Apply functions on elements of list</vt:lpstr>
      <vt:lpstr>Including functions’ arguments</vt:lpstr>
      <vt:lpstr>Exercises</vt:lpstr>
      <vt:lpstr>6.2 loops - for() loop, performs a given number of instructions - nesting loops - if(), for conditional tasks, not a loop but part of nested loops - while() loop, perform instructions while condition is satisfied   </vt:lpstr>
      <vt:lpstr>for() loops</vt:lpstr>
      <vt:lpstr>Nesting loops</vt:lpstr>
      <vt:lpstr>Conditional tasks with if() </vt:lpstr>
      <vt:lpstr>while() loop</vt:lpstr>
      <vt:lpstr>Exercises</vt:lpstr>
      <vt:lpstr>7. More advanced analyses &amp; programming</vt:lpstr>
      <vt:lpstr>Functions</vt:lpstr>
      <vt:lpstr>R function writing example</vt:lpstr>
      <vt:lpstr>R function, get details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NLS() non least sauqre </vt:lpstr>
      <vt:lpstr>Reports, R markdown package</vt:lpstr>
      <vt:lpstr>6. More  always more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291</cp:revision>
  <dcterms:created xsi:type="dcterms:W3CDTF">2016-03-08T09:10:36Z</dcterms:created>
  <dcterms:modified xsi:type="dcterms:W3CDTF">2017-07-25T20:23:19Z</dcterms:modified>
</cp:coreProperties>
</file>